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437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FDA338-E650-7595-DED8-13B83F72D6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BE0DDD36-163B-11B7-5AAE-2BFD8A33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CBD6E02-BAC9-0F13-58B4-FCAB42EB6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CCB56F6-4077-2D62-C53A-8E7A2A98E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9A6047-7587-2A2C-DF96-F459F58F7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132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B0D9F41-6C82-1178-7A3C-BFA51697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3D51280-71F3-6CDD-3E06-F1C592080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5066A0B-3EC6-98A9-26CA-27CD8BFE0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A1D896-B820-0A1C-AFDD-11A6B73D2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E88295-FF8E-784C-5730-5FF8F767D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895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CC9C3045-8958-7C6C-3A38-7D621BDE7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30B0BCB-579D-F5BC-20B1-809C20C191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93983D1-D281-2E0A-DFFD-D89F985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C4FD1E-6E91-4C1E-0175-28B054557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CE4E3B-69CE-434E-2AC1-94425E57E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0264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1C9A06-C86C-B769-1AA2-E5BB7F76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612CF6-20A7-4C31-52EC-2DE86C60E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D81D7C-5B70-A1C5-F3F4-DD291ED8F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72FAA7-5ECE-9D1E-BA10-7491927CB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2C131C1-8A10-8B3A-33F0-0AE5F243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219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9EAB83-E449-73D2-4365-9265090E8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8889FB6-EB7A-B396-679D-61EA910BE3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28EF70F-13D3-94D5-77A4-A0C9FC5F3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29B55EC-9C7F-973E-A6D1-4565F1EC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2EB3C5E-A65B-1FEE-0C6D-55508CC1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22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EAD784-0BD7-6805-8E4F-9556AC754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49143A-8260-B06A-86E2-26F95458BF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970629D-8673-8EB3-784B-795F97DDC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1C7B073-FDB0-FBA7-8581-BE02AF28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D99DD3-78F1-FB74-3F1B-3185F6B7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64B5224-C443-AE97-742F-FA357F72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4013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A91ADF-92AE-EC6C-9A83-0B354894E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648668A6-D3B9-2C5B-93A2-F81F8981C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68A3D2E-B2AB-8E67-38A0-D67ABD519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BBB6D1-A654-D94E-B95B-1A6DAF394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1CC63118-8843-CCE8-3232-A6147594E1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BFF4066F-8BAD-541D-A8BE-CF69EA69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43A02C18-9E1D-0BE8-49DF-A0BF51513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8C02FA1-7E71-01E4-2184-0727DB10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75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AFCFD9-FEEE-9CAD-2314-AC64C32F4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17989693-C7FC-3E08-6459-E27DB23C6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555603E-3AE7-38FD-D59E-EC9DD9DC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C796A481-8A49-A36A-5933-89D5928A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29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2499EED-0400-EE79-7AE6-2F090CBEF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043E621-DF37-581A-9C84-A2E90B2DB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1A46319-4E67-2518-115E-B6CEA172F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7278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715F97-D3E6-2D0C-1958-B85071F1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7009CD4-C4C9-29A9-8257-286EBD12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CEEA871-A6D5-C42A-F71A-42CB1B345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B662A7C-A9C3-0874-3F1B-7785CA51C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6FA41CD-1031-0889-F95E-2C5552AC1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D973A4E-FE99-1665-051A-0315BD773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44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DC6675-6513-85C7-DE54-1159A89A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FD9A154-E962-3825-C6BB-D23D878717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9CF9F64-6460-AE41-9DEA-02765F42B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7B68B2-BF7E-C892-F470-DF90BF53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AEBCC6-E4A7-0569-9112-50F290DC1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FCFB355-9579-8DF0-5090-10B04891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777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5F4302A-8B2B-9D49-C2C7-A8D2D771B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7C1651C-ACE2-7D2B-2E60-C268EF146F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AF0DC7-F620-B349-F0C1-65C1C1504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DEB1A-E167-4DD2-969C-49770719BC0D}" type="datetimeFigureOut">
              <a:rPr lang="tr-TR" smtClean="0"/>
              <a:t>1.09.2025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D3247D9-0714-441E-E42E-9DE281AF3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D981292-661C-3FF7-E46C-665727FD8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50CD3-A66C-4635-9F35-4F1788CE95C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733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140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89772-6473-937B-EB43-46ED22838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358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F8DE6D-AB1B-B47D-06BE-9ADE3FB22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92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4784D-59AB-4367-36E2-CC58B27DE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09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39FF-8A0C-BE35-BBC7-92C6A4267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6729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84A67-77CA-BA5D-F5F6-E358A8E0F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338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F16D82-86C4-307A-8B2C-EE51E6C99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40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7BDC-E15C-112C-E333-F4B49260E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087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0A6D4-966A-95F8-4FD6-B48516C5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4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0</Words>
  <Application>Microsoft Office PowerPoint</Application>
  <PresentationFormat>Geniş ekran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c21904</dc:creator>
  <cp:lastModifiedBy>c21904</cp:lastModifiedBy>
  <cp:revision>4</cp:revision>
  <dcterms:created xsi:type="dcterms:W3CDTF">2025-07-21T11:56:00Z</dcterms:created>
  <dcterms:modified xsi:type="dcterms:W3CDTF">2025-09-01T12:28:36Z</dcterms:modified>
</cp:coreProperties>
</file>