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45E9B0-6E74-9C13-31E1-5706AA44F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7A7601B-7944-ECFB-7977-38FB65B1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7FA3DF-041F-D107-A3C6-3B17450F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BAFA00-2205-A409-214A-F9B07802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78D194-B2EC-F01D-9AB3-7BFFC6FE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73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BEC8DF-54A0-31A1-622C-95C77301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B8D2FE-86BF-1FD2-7532-32AF7FBB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9A86C2-E6B5-822B-0A06-60F9CFF9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3329B3-3291-9711-38C0-49C76E6F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A6A656-87D0-0D85-3C8F-CF9C0D54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FB62D6A-B4C4-1253-6C80-EDA5BACA5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3D047E-1CF3-7B79-3811-F4F5182B1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274C1-90C3-69A3-E90A-C6464768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53241C-B826-6DBB-236B-B66A0B48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3EBC69-73C9-0429-FE0F-ABD300F7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6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C64DB1-4C5B-0536-5C01-01C07483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88F1C7-7318-F15F-ADCC-D70EEBDE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2EDEB3-100F-F10B-1732-8304096B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59AB84-B816-520D-0A3E-C4A79DD1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25FE92-BEF7-EBFD-F3E9-4DB314FD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3E7E-8DD0-1358-772D-79A44E01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367C20-E9C5-9723-5F96-CB6DB52F8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856F7B-6262-5098-2CE8-A78B501E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68ADE5-8878-A76D-5D63-C2D58FCF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CF657D-605A-C960-D4A2-4F96FDE7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53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B2138-3949-811B-27F8-FB0C076A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3FF26E-A501-5A93-537E-1E4543B7D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914349-D3E7-BD0D-EFD0-605ECC2C8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5976E5-74A6-E3E7-D3DE-B18DEB34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8C06C-DC04-07C1-DE98-823BD61D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E331C7-12E1-53C6-6ED7-4497424D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46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92187-B5A6-7A02-CB64-7F5E6C19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180CF0-8059-65DE-4F51-0A860F034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15CAE2-F783-8F2B-8F6C-347266790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DA401F-0D0E-B2DD-D196-3D435850E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87B719E-29DA-43CD-038A-C10497E9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918B982-3099-FB70-CD3E-F8ACB8DE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B1B5CF8-5267-4ABE-E525-77986777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86081DD-15E1-CF44-0A63-AAAAF3EC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00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CFDF3C-4C9C-8711-69E3-BCDFC359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31DA0DB-4E54-ABF9-4F1B-C3E2698D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96AC08-99FB-06E0-FA96-844FB9E7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7A94CF-C03D-010F-2580-48C430F2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73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385AF94-CE3E-1F55-11DE-CB869924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82E0059-55E0-D47E-4049-395546F1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A93985-F777-AC3E-CCE6-6191BC98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0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3E28E-DF89-6698-5C35-302218E0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DCEF63-3664-8598-FE1E-29A60CFA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71AAD1-BB9F-295D-73EF-716545443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4BCB0C-85A9-65B1-378B-D9EDC2F8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608A29-F09B-4ADB-AC56-089D6965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499F63-85F0-281F-40B1-34FA6E41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56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4C5ED-5CB0-9C8E-13DD-9D3BDE79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9589853-7A2D-BC9C-A361-042CB6BF4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341F3A-2EEF-6978-B838-2CB768C9F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D293D2-C0BC-BD79-5DA8-6249BC46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5643B8-86CF-78C1-2FEC-CF705D3F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581323B-E15E-44E7-F1CE-8D59534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57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A4DBA75-B6EB-6918-DE50-3F948812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349026-F0B0-EC15-2289-E90EAAAC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6FB93D-0CB6-9FBE-2440-71A59E78B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9CBE6-B4CE-EA49-9714-9FB1A127982C}" type="datetimeFigureOut">
              <a:rPr lang="tr-TR" smtClean="0"/>
              <a:t>12.10.2024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4BBC4C-2808-5826-ED75-C03307D40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5660A4-ADC4-BFFE-36EC-41F0E836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F89D3-3653-5241-981A-F9E0005AD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22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grafik tasarım, meneviş mavisi içeren bir resim&#10;&#10;Açıklama otomatik olarak oluşturuldu">
            <a:extLst>
              <a:ext uri="{FF2B5EF4-FFF2-40B4-BE49-F238E27FC236}">
                <a16:creationId xmlns:a16="http://schemas.microsoft.com/office/drawing/2014/main" id="{76169A12-FC66-269F-FA3F-7B1129C4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88"/>
          <a:stretch/>
        </p:blipFill>
        <p:spPr>
          <a:xfrm>
            <a:off x="0" y="0"/>
            <a:ext cx="12192000" cy="160637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4A9C95-9D1B-E337-B0C5-1E58DBAB7D4C}"/>
              </a:ext>
            </a:extLst>
          </p:cNvPr>
          <p:cNvSpPr txBox="1"/>
          <p:nvPr/>
        </p:nvSpPr>
        <p:spPr>
          <a:xfrm>
            <a:off x="827903" y="2125362"/>
            <a:ext cx="10404389" cy="41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6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Senem Okçu</dc:creator>
  <cp:lastModifiedBy>Senem Okçu</cp:lastModifiedBy>
  <cp:revision>1</cp:revision>
  <dcterms:created xsi:type="dcterms:W3CDTF">2024-10-12T07:15:17Z</dcterms:created>
  <dcterms:modified xsi:type="dcterms:W3CDTF">2024-10-12T07:17:56Z</dcterms:modified>
</cp:coreProperties>
</file>